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8"/>
  </p:notesMasterIdLst>
  <p:sldIdLst>
    <p:sldId id="599" r:id="rId3"/>
    <p:sldId id="259" r:id="rId4"/>
    <p:sldId id="264" r:id="rId5"/>
    <p:sldId id="603" r:id="rId6"/>
    <p:sldId id="601" r:id="rId7"/>
    <p:sldId id="602" r:id="rId8"/>
    <p:sldId id="604" r:id="rId9"/>
    <p:sldId id="606" r:id="rId10"/>
    <p:sldId id="607" r:id="rId11"/>
    <p:sldId id="605" r:id="rId12"/>
    <p:sldId id="610" r:id="rId13"/>
    <p:sldId id="612" r:id="rId14"/>
    <p:sldId id="611" r:id="rId15"/>
    <p:sldId id="613" r:id="rId16"/>
    <p:sldId id="609" r:id="rId17"/>
    <p:sldId id="615" r:id="rId18"/>
    <p:sldId id="616" r:id="rId19"/>
    <p:sldId id="619" r:id="rId20"/>
    <p:sldId id="620" r:id="rId21"/>
    <p:sldId id="621" r:id="rId22"/>
    <p:sldId id="622" r:id="rId23"/>
    <p:sldId id="624" r:id="rId24"/>
    <p:sldId id="623" r:id="rId25"/>
    <p:sldId id="625" r:id="rId26"/>
    <p:sldId id="626" r:id="rId27"/>
    <p:sldId id="627" r:id="rId28"/>
    <p:sldId id="628" r:id="rId29"/>
    <p:sldId id="629" r:id="rId30"/>
    <p:sldId id="633" r:id="rId31"/>
    <p:sldId id="630" r:id="rId32"/>
    <p:sldId id="632" r:id="rId33"/>
    <p:sldId id="631" r:id="rId34"/>
    <p:sldId id="635" r:id="rId35"/>
    <p:sldId id="636" r:id="rId36"/>
    <p:sldId id="63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9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2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/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/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4C104-FFA0-F64A-9A1C-8A53E8664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82" y="4756325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5765</TotalTime>
  <Words>549</Words>
  <Application>Microsoft Macintosh PowerPoint</Application>
  <PresentationFormat>On-screen Show (4:3)</PresentationFormat>
  <Paragraphs>186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Object Oriented Programming</vt:lpstr>
      <vt:lpstr>Object Oriented Programming</vt:lpstr>
      <vt:lpstr>Encapsulation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322</cp:revision>
  <cp:lastPrinted>2016-02-10T20:19:12Z</cp:lastPrinted>
  <dcterms:created xsi:type="dcterms:W3CDTF">2014-10-14T00:51:43Z</dcterms:created>
  <dcterms:modified xsi:type="dcterms:W3CDTF">2020-01-13T09:26:34Z</dcterms:modified>
</cp:coreProperties>
</file>